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DBEF747-14E1-4205-9F98-6461A66B7EDA}" type="datetimeFigureOut">
              <a:rPr lang="en-US" smtClean="0"/>
              <a:pPr/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650DBA-BF84-4143-A604-3E4E89600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Palm Bay Plays</a:t>
            </a:r>
            <a:endParaRPr lang="en-US" dirty="0"/>
          </a:p>
        </p:txBody>
      </p:sp>
      <p:pic>
        <p:nvPicPr>
          <p:cNvPr id="4" name="Picture 3" descr="madden_par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066800"/>
            <a:ext cx="7010400" cy="5257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 with client </a:t>
            </a:r>
          </a:p>
          <a:p>
            <a:endParaRPr lang="en-US" dirty="0" smtClean="0"/>
          </a:p>
          <a:p>
            <a:r>
              <a:rPr lang="en-US" dirty="0" smtClean="0"/>
              <a:t>Discussed success of event</a:t>
            </a:r>
          </a:p>
          <a:p>
            <a:endParaRPr lang="en-US" dirty="0" smtClean="0"/>
          </a:p>
          <a:p>
            <a:r>
              <a:rPr lang="en-US" dirty="0" smtClean="0"/>
              <a:t>Gave feedback on event</a:t>
            </a:r>
          </a:p>
          <a:p>
            <a:endParaRPr lang="en-US" dirty="0" smtClean="0"/>
          </a:p>
          <a:p>
            <a:r>
              <a:rPr lang="en-US" dirty="0" smtClean="0"/>
              <a:t>Signed paperwork</a:t>
            </a:r>
          </a:p>
          <a:p>
            <a:endParaRPr lang="en-US" dirty="0"/>
          </a:p>
        </p:txBody>
      </p:sp>
      <p:pic>
        <p:nvPicPr>
          <p:cNvPr id="4" name="Picture 3" descr="meet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3657600"/>
            <a:ext cx="3448050" cy="24628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 Thursday </a:t>
            </a:r>
          </a:p>
          <a:p>
            <a:endParaRPr lang="en-US" dirty="0" smtClean="0"/>
          </a:p>
          <a:p>
            <a:r>
              <a:rPr lang="en-US" dirty="0" smtClean="0"/>
              <a:t>Finish Reflections Report</a:t>
            </a:r>
          </a:p>
          <a:p>
            <a:endParaRPr lang="en-US" dirty="0" smtClean="0"/>
          </a:p>
          <a:p>
            <a:r>
              <a:rPr lang="en-US" dirty="0" smtClean="0"/>
              <a:t>Work on final </a:t>
            </a:r>
          </a:p>
          <a:p>
            <a:pPr>
              <a:buNone/>
            </a:pPr>
            <a:r>
              <a:rPr lang="en-US" dirty="0" smtClean="0"/>
              <a:t>    presentation</a:t>
            </a:r>
          </a:p>
          <a:p>
            <a:endParaRPr lang="en-US" dirty="0" smtClean="0"/>
          </a:p>
          <a:p>
            <a:r>
              <a:rPr lang="en-US" dirty="0" smtClean="0"/>
              <a:t>Update website</a:t>
            </a:r>
            <a:endParaRPr lang="en-US" dirty="0"/>
          </a:p>
        </p:txBody>
      </p:sp>
      <p:pic>
        <p:nvPicPr>
          <p:cNvPr id="4" name="Picture 3" descr="planning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3581400"/>
            <a:ext cx="4043363" cy="2647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Geocaching</a:t>
            </a:r>
            <a:r>
              <a:rPr lang="en-US" dirty="0" smtClean="0"/>
              <a:t> is a high-tech treasure hunting game played throughout the world by adventure seekers equipped with GPS devices. The basic idea is to locate hidden containers, called </a:t>
            </a:r>
            <a:r>
              <a:rPr lang="en-US" dirty="0" err="1" smtClean="0"/>
              <a:t>geocaches</a:t>
            </a:r>
            <a:r>
              <a:rPr lang="en-US" dirty="0" smtClean="0"/>
              <a:t>, outdoors and then share your experiences online. </a:t>
            </a:r>
            <a:r>
              <a:rPr lang="en-US" dirty="0" err="1" smtClean="0"/>
              <a:t>Geocaching</a:t>
            </a:r>
            <a:r>
              <a:rPr lang="en-US" dirty="0" smtClean="0"/>
              <a:t> is enjoyed by people from all age groups, with a strong sense of community and support for the environment.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geocacher</a:t>
            </a:r>
            <a:r>
              <a:rPr lang="en-US" dirty="0" smtClean="0"/>
              <a:t> can place a </a:t>
            </a:r>
            <a:r>
              <a:rPr lang="en-US" dirty="0" err="1" smtClean="0"/>
              <a:t>geocache</a:t>
            </a:r>
            <a:r>
              <a:rPr lang="en-US" dirty="0" smtClean="0"/>
              <a:t> </a:t>
            </a:r>
            <a:r>
              <a:rPr lang="en-US" dirty="0" smtClean="0"/>
              <a:t>anywhere in </a:t>
            </a:r>
            <a:r>
              <a:rPr lang="en-US" dirty="0" smtClean="0"/>
              <a:t>the world, pinpoint its location using GPS technology and then share the </a:t>
            </a:r>
            <a:r>
              <a:rPr lang="en-US" dirty="0" err="1" smtClean="0"/>
              <a:t>geocache's</a:t>
            </a:r>
            <a:r>
              <a:rPr lang="en-US" dirty="0" smtClean="0"/>
              <a:t> existence and location online. Anyone with a GPS device can then try to locate the </a:t>
            </a:r>
            <a:r>
              <a:rPr lang="en-US" dirty="0" err="1" smtClean="0"/>
              <a:t>geocache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www.geocaching.com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</TotalTime>
  <Words>135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Palm Bay Plays</vt:lpstr>
      <vt:lpstr>Final Meeting</vt:lpstr>
      <vt:lpstr>Plans </vt:lpstr>
      <vt:lpstr>Geocaching</vt:lpstr>
      <vt:lpstr>Geocaching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Chris_2</dc:creator>
  <cp:lastModifiedBy>Chris_2</cp:lastModifiedBy>
  <cp:revision>5</cp:revision>
  <dcterms:created xsi:type="dcterms:W3CDTF">2010-04-06T13:13:34Z</dcterms:created>
  <dcterms:modified xsi:type="dcterms:W3CDTF">2010-04-06T20:46:50Z</dcterms:modified>
</cp:coreProperties>
</file>